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A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E47B3-FE5D-4DD7-A079-AB361DA23DF4}" v="9" dt="2021-09-15T02:20:40.7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23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ny Bedingfield" userId="a0fbec79-56ed-4698-ac5e-999273dcd5f8" providerId="ADAL" clId="{077E47B3-FE5D-4DD7-A079-AB361DA23DF4}"/>
    <pc:docChg chg="undo custSel addSld delSld modSld">
      <pc:chgData name="Danny Bedingfield" userId="a0fbec79-56ed-4698-ac5e-999273dcd5f8" providerId="ADAL" clId="{077E47B3-FE5D-4DD7-A079-AB361DA23DF4}" dt="2021-09-15T02:21:10.931" v="281" actId="2890"/>
      <pc:docMkLst>
        <pc:docMk/>
      </pc:docMkLst>
      <pc:sldChg chg="addSp delSp modSp mod">
        <pc:chgData name="Danny Bedingfield" userId="a0fbec79-56ed-4698-ac5e-999273dcd5f8" providerId="ADAL" clId="{077E47B3-FE5D-4DD7-A079-AB361DA23DF4}" dt="2021-09-15T02:20:51.587" v="279" actId="20577"/>
        <pc:sldMkLst>
          <pc:docMk/>
          <pc:sldMk cId="383692695" sldId="256"/>
        </pc:sldMkLst>
        <pc:spChg chg="mod">
          <ac:chgData name="Danny Bedingfield" userId="a0fbec79-56ed-4698-ac5e-999273dcd5f8" providerId="ADAL" clId="{077E47B3-FE5D-4DD7-A079-AB361DA23DF4}" dt="2021-09-14T21:56:20.056" v="13" actId="20577"/>
          <ac:spMkLst>
            <pc:docMk/>
            <pc:sldMk cId="383692695" sldId="256"/>
            <ac:spMk id="7" creationId="{87D82AB0-B878-4045-8282-732ED78B5CA2}"/>
          </ac:spMkLst>
        </pc:spChg>
        <pc:spChg chg="mod">
          <ac:chgData name="Danny Bedingfield" userId="a0fbec79-56ed-4698-ac5e-999273dcd5f8" providerId="ADAL" clId="{077E47B3-FE5D-4DD7-A079-AB361DA23DF4}" dt="2021-09-15T02:20:51.587" v="279" actId="20577"/>
          <ac:spMkLst>
            <pc:docMk/>
            <pc:sldMk cId="383692695" sldId="256"/>
            <ac:spMk id="8" creationId="{B1DB8F11-1133-4FA4-A94D-3F1FFDB9CA41}"/>
          </ac:spMkLst>
        </pc:spChg>
        <pc:spChg chg="mod">
          <ac:chgData name="Danny Bedingfield" userId="a0fbec79-56ed-4698-ac5e-999273dcd5f8" providerId="ADAL" clId="{077E47B3-FE5D-4DD7-A079-AB361DA23DF4}" dt="2021-09-15T02:15:01.939" v="170" actId="1076"/>
          <ac:spMkLst>
            <pc:docMk/>
            <pc:sldMk cId="383692695" sldId="256"/>
            <ac:spMk id="10" creationId="{B3472D39-4108-4A1E-81FB-A86A50523BF7}"/>
          </ac:spMkLst>
        </pc:spChg>
        <pc:spChg chg="mod">
          <ac:chgData name="Danny Bedingfield" userId="a0fbec79-56ed-4698-ac5e-999273dcd5f8" providerId="ADAL" clId="{077E47B3-FE5D-4DD7-A079-AB361DA23DF4}" dt="2021-09-15T02:13:38.926" v="132" actId="1076"/>
          <ac:spMkLst>
            <pc:docMk/>
            <pc:sldMk cId="383692695" sldId="256"/>
            <ac:spMk id="11" creationId="{634B56FE-217B-42C5-B218-1A0198CBF6B6}"/>
          </ac:spMkLst>
        </pc:spChg>
        <pc:spChg chg="del">
          <ac:chgData name="Danny Bedingfield" userId="a0fbec79-56ed-4698-ac5e-999273dcd5f8" providerId="ADAL" clId="{077E47B3-FE5D-4DD7-A079-AB361DA23DF4}" dt="2021-09-15T02:14:24.153" v="136" actId="478"/>
          <ac:spMkLst>
            <pc:docMk/>
            <pc:sldMk cId="383692695" sldId="256"/>
            <ac:spMk id="12" creationId="{95532F34-9B2D-494F-A012-14C59F597087}"/>
          </ac:spMkLst>
        </pc:spChg>
        <pc:spChg chg="del">
          <ac:chgData name="Danny Bedingfield" userId="a0fbec79-56ed-4698-ac5e-999273dcd5f8" providerId="ADAL" clId="{077E47B3-FE5D-4DD7-A079-AB361DA23DF4}" dt="2021-09-15T02:11:55.155" v="60" actId="478"/>
          <ac:spMkLst>
            <pc:docMk/>
            <pc:sldMk cId="383692695" sldId="256"/>
            <ac:spMk id="13" creationId="{56024A82-FF19-4407-B67A-BF763E60E967}"/>
          </ac:spMkLst>
        </pc:spChg>
        <pc:spChg chg="del">
          <ac:chgData name="Danny Bedingfield" userId="a0fbec79-56ed-4698-ac5e-999273dcd5f8" providerId="ADAL" clId="{077E47B3-FE5D-4DD7-A079-AB361DA23DF4}" dt="2021-09-15T02:12:26.513" v="99" actId="478"/>
          <ac:spMkLst>
            <pc:docMk/>
            <pc:sldMk cId="383692695" sldId="256"/>
            <ac:spMk id="14" creationId="{25E08F84-1C52-4DB0-BA04-4A56F73C32A3}"/>
          </ac:spMkLst>
        </pc:spChg>
        <pc:spChg chg="del">
          <ac:chgData name="Danny Bedingfield" userId="a0fbec79-56ed-4698-ac5e-999273dcd5f8" providerId="ADAL" clId="{077E47B3-FE5D-4DD7-A079-AB361DA23DF4}" dt="2021-09-14T22:00:06.500" v="53" actId="478"/>
          <ac:spMkLst>
            <pc:docMk/>
            <pc:sldMk cId="383692695" sldId="256"/>
            <ac:spMk id="18" creationId="{616720A9-6E45-465A-AF7C-992751F302E5}"/>
          </ac:spMkLst>
        </pc:spChg>
        <pc:spChg chg="del">
          <ac:chgData name="Danny Bedingfield" userId="a0fbec79-56ed-4698-ac5e-999273dcd5f8" providerId="ADAL" clId="{077E47B3-FE5D-4DD7-A079-AB361DA23DF4}" dt="2021-09-14T22:00:11.628" v="54" actId="478"/>
          <ac:spMkLst>
            <pc:docMk/>
            <pc:sldMk cId="383692695" sldId="256"/>
            <ac:spMk id="19" creationId="{A87E32F4-2B54-43AC-80EB-184B4BD9FAA2}"/>
          </ac:spMkLst>
        </pc:spChg>
        <pc:spChg chg="add mod">
          <ac:chgData name="Danny Bedingfield" userId="a0fbec79-56ed-4698-ac5e-999273dcd5f8" providerId="ADAL" clId="{077E47B3-FE5D-4DD7-A079-AB361DA23DF4}" dt="2021-09-15T02:13:26.227" v="130" actId="1076"/>
          <ac:spMkLst>
            <pc:docMk/>
            <pc:sldMk cId="383692695" sldId="256"/>
            <ac:spMk id="20" creationId="{F6D30330-532A-4209-A48D-5C5DF26C9AD6}"/>
          </ac:spMkLst>
        </pc:spChg>
        <pc:spChg chg="add mod">
          <ac:chgData name="Danny Bedingfield" userId="a0fbec79-56ed-4698-ac5e-999273dcd5f8" providerId="ADAL" clId="{077E47B3-FE5D-4DD7-A079-AB361DA23DF4}" dt="2021-09-15T02:13:32.505" v="131" actId="1076"/>
          <ac:spMkLst>
            <pc:docMk/>
            <pc:sldMk cId="383692695" sldId="256"/>
            <ac:spMk id="21" creationId="{CA4D80AB-FD15-43FF-BB33-2045AFCE5799}"/>
          </ac:spMkLst>
        </pc:spChg>
        <pc:spChg chg="add mod">
          <ac:chgData name="Danny Bedingfield" userId="a0fbec79-56ed-4698-ac5e-999273dcd5f8" providerId="ADAL" clId="{077E47B3-FE5D-4DD7-A079-AB361DA23DF4}" dt="2021-09-15T02:14:38.241" v="137" actId="1076"/>
          <ac:spMkLst>
            <pc:docMk/>
            <pc:sldMk cId="383692695" sldId="256"/>
            <ac:spMk id="22" creationId="{1BCCC01E-0E1A-4CE4-A56C-F1BA44F6ABC8}"/>
          </ac:spMkLst>
        </pc:spChg>
        <pc:spChg chg="add mod">
          <ac:chgData name="Danny Bedingfield" userId="a0fbec79-56ed-4698-ac5e-999273dcd5f8" providerId="ADAL" clId="{077E47B3-FE5D-4DD7-A079-AB361DA23DF4}" dt="2021-09-15T02:19:14.573" v="238" actId="1076"/>
          <ac:spMkLst>
            <pc:docMk/>
            <pc:sldMk cId="383692695" sldId="256"/>
            <ac:spMk id="23" creationId="{71AFEC4C-668B-4297-AD1D-1515E8A2B443}"/>
          </ac:spMkLst>
        </pc:spChg>
        <pc:spChg chg="add mod">
          <ac:chgData name="Danny Bedingfield" userId="a0fbec79-56ed-4698-ac5e-999273dcd5f8" providerId="ADAL" clId="{077E47B3-FE5D-4DD7-A079-AB361DA23DF4}" dt="2021-09-15T02:20:03.377" v="255" actId="1076"/>
          <ac:spMkLst>
            <pc:docMk/>
            <pc:sldMk cId="383692695" sldId="256"/>
            <ac:spMk id="24" creationId="{B29D86B4-1067-4544-8B5D-92A6E43ED612}"/>
          </ac:spMkLst>
        </pc:spChg>
        <pc:spChg chg="add mod">
          <ac:chgData name="Danny Bedingfield" userId="a0fbec79-56ed-4698-ac5e-999273dcd5f8" providerId="ADAL" clId="{077E47B3-FE5D-4DD7-A079-AB361DA23DF4}" dt="2021-09-15T02:20:13.945" v="257" actId="1076"/>
          <ac:spMkLst>
            <pc:docMk/>
            <pc:sldMk cId="383692695" sldId="256"/>
            <ac:spMk id="25" creationId="{448EA023-B451-4D64-A4B7-4735E30446AF}"/>
          </ac:spMkLst>
        </pc:spChg>
        <pc:spChg chg="add mod">
          <ac:chgData name="Danny Bedingfield" userId="a0fbec79-56ed-4698-ac5e-999273dcd5f8" providerId="ADAL" clId="{077E47B3-FE5D-4DD7-A079-AB361DA23DF4}" dt="2021-09-15T02:20:15.578" v="258"/>
          <ac:spMkLst>
            <pc:docMk/>
            <pc:sldMk cId="383692695" sldId="256"/>
            <ac:spMk id="26" creationId="{B8868E05-4B19-4589-8208-C7EFA88F4160}"/>
          </ac:spMkLst>
        </pc:spChg>
        <pc:spChg chg="add mod">
          <ac:chgData name="Danny Bedingfield" userId="a0fbec79-56ed-4698-ac5e-999273dcd5f8" providerId="ADAL" clId="{077E47B3-FE5D-4DD7-A079-AB361DA23DF4}" dt="2021-09-15T02:20:38.356" v="260" actId="1076"/>
          <ac:spMkLst>
            <pc:docMk/>
            <pc:sldMk cId="383692695" sldId="256"/>
            <ac:spMk id="27" creationId="{4C1391D0-BAC4-4A32-9931-FFC8CC284E2C}"/>
          </ac:spMkLst>
        </pc:spChg>
        <pc:spChg chg="add mod">
          <ac:chgData name="Danny Bedingfield" userId="a0fbec79-56ed-4698-ac5e-999273dcd5f8" providerId="ADAL" clId="{077E47B3-FE5D-4DD7-A079-AB361DA23DF4}" dt="2021-09-15T02:20:47.050" v="262" actId="1076"/>
          <ac:spMkLst>
            <pc:docMk/>
            <pc:sldMk cId="383692695" sldId="256"/>
            <ac:spMk id="28" creationId="{7EE9B609-A79C-4A9B-A33D-CC571F793D1D}"/>
          </ac:spMkLst>
        </pc:spChg>
        <pc:picChg chg="del mod">
          <ac:chgData name="Danny Bedingfield" userId="a0fbec79-56ed-4698-ac5e-999273dcd5f8" providerId="ADAL" clId="{077E47B3-FE5D-4DD7-A079-AB361DA23DF4}" dt="2021-09-15T02:12:23.159" v="98" actId="478"/>
          <ac:picMkLst>
            <pc:docMk/>
            <pc:sldMk cId="383692695" sldId="256"/>
            <ac:picMk id="3" creationId="{FBB64E76-0041-4FD8-B56F-46FF2C939C7B}"/>
          </ac:picMkLst>
        </pc:picChg>
        <pc:picChg chg="mod">
          <ac:chgData name="Danny Bedingfield" userId="a0fbec79-56ed-4698-ac5e-999273dcd5f8" providerId="ADAL" clId="{077E47B3-FE5D-4DD7-A079-AB361DA23DF4}" dt="2021-09-15T02:15:36.554" v="177" actId="1076"/>
          <ac:picMkLst>
            <pc:docMk/>
            <pc:sldMk cId="383692695" sldId="256"/>
            <ac:picMk id="15" creationId="{90D80B5B-6B34-4650-B16E-D039EC88CA49}"/>
          </ac:picMkLst>
        </pc:picChg>
        <pc:picChg chg="mod">
          <ac:chgData name="Danny Bedingfield" userId="a0fbec79-56ed-4698-ac5e-999273dcd5f8" providerId="ADAL" clId="{077E47B3-FE5D-4DD7-A079-AB361DA23DF4}" dt="2021-09-15T02:15:28.645" v="175" actId="1076"/>
          <ac:picMkLst>
            <pc:docMk/>
            <pc:sldMk cId="383692695" sldId="256"/>
            <ac:picMk id="17" creationId="{241E8E11-913F-4448-9B92-A1B6E4B6C9B7}"/>
          </ac:picMkLst>
        </pc:picChg>
      </pc:sldChg>
      <pc:sldChg chg="del">
        <pc:chgData name="Danny Bedingfield" userId="a0fbec79-56ed-4698-ac5e-999273dcd5f8" providerId="ADAL" clId="{077E47B3-FE5D-4DD7-A079-AB361DA23DF4}" dt="2021-09-15T02:21:08.821" v="280" actId="47"/>
        <pc:sldMkLst>
          <pc:docMk/>
          <pc:sldMk cId="111115993" sldId="257"/>
        </pc:sldMkLst>
      </pc:sldChg>
      <pc:sldChg chg="add">
        <pc:chgData name="Danny Bedingfield" userId="a0fbec79-56ed-4698-ac5e-999273dcd5f8" providerId="ADAL" clId="{077E47B3-FE5D-4DD7-A079-AB361DA23DF4}" dt="2021-09-15T02:21:10.931" v="281" actId="2890"/>
        <pc:sldMkLst>
          <pc:docMk/>
          <pc:sldMk cId="169791171" sldId="257"/>
        </pc:sldMkLst>
      </pc:sldChg>
    </pc:docChg>
  </pc:docChgLst>
  <pc:docChgLst>
    <pc:chgData name="Danny Bedingfield" userId="a0fbec79-56ed-4698-ac5e-999273dcd5f8" providerId="ADAL" clId="{E8EFD2D7-C37F-4173-89F3-CDBBFDB94786}"/>
    <pc:docChg chg="undo custSel addSld modSld">
      <pc:chgData name="Danny Bedingfield" userId="a0fbec79-56ed-4698-ac5e-999273dcd5f8" providerId="ADAL" clId="{E8EFD2D7-C37F-4173-89F3-CDBBFDB94786}" dt="2021-06-24T01:54:53.887" v="406" actId="1076"/>
      <pc:docMkLst>
        <pc:docMk/>
      </pc:docMkLst>
      <pc:sldChg chg="addSp modSp mod">
        <pc:chgData name="Danny Bedingfield" userId="a0fbec79-56ed-4698-ac5e-999273dcd5f8" providerId="ADAL" clId="{E8EFD2D7-C37F-4173-89F3-CDBBFDB94786}" dt="2021-06-24T01:54:53.887" v="406" actId="1076"/>
        <pc:sldMkLst>
          <pc:docMk/>
          <pc:sldMk cId="383692695" sldId="256"/>
        </pc:sldMkLst>
        <pc:spChg chg="add mod">
          <ac:chgData name="Danny Bedingfield" userId="a0fbec79-56ed-4698-ac5e-999273dcd5f8" providerId="ADAL" clId="{E8EFD2D7-C37F-4173-89F3-CDBBFDB94786}" dt="2021-06-24T01:54:28.906" v="403" actId="1076"/>
          <ac:spMkLst>
            <pc:docMk/>
            <pc:sldMk cId="383692695" sldId="256"/>
            <ac:spMk id="2" creationId="{E7F4075A-E0AC-452C-BFF1-D2842EC7794A}"/>
          </ac:spMkLst>
        </pc:spChg>
        <pc:spChg chg="add mod">
          <ac:chgData name="Danny Bedingfield" userId="a0fbec79-56ed-4698-ac5e-999273dcd5f8" providerId="ADAL" clId="{E8EFD2D7-C37F-4173-89F3-CDBBFDB94786}" dt="2021-06-24T01:54:40.141" v="404" actId="1076"/>
          <ac:spMkLst>
            <pc:docMk/>
            <pc:sldMk cId="383692695" sldId="256"/>
            <ac:spMk id="4" creationId="{A7E40689-9459-473E-8365-511675341638}"/>
          </ac:spMkLst>
        </pc:spChg>
        <pc:spChg chg="mod">
          <ac:chgData name="Danny Bedingfield" userId="a0fbec79-56ed-4698-ac5e-999273dcd5f8" providerId="ADAL" clId="{E8EFD2D7-C37F-4173-89F3-CDBBFDB94786}" dt="2021-06-24T01:49:01.236" v="274" actId="1076"/>
          <ac:spMkLst>
            <pc:docMk/>
            <pc:sldMk cId="383692695" sldId="256"/>
            <ac:spMk id="7" creationId="{87D82AB0-B878-4045-8282-732ED78B5CA2}"/>
          </ac:spMkLst>
        </pc:spChg>
        <pc:spChg chg="add mod">
          <ac:chgData name="Danny Bedingfield" userId="a0fbec79-56ed-4698-ac5e-999273dcd5f8" providerId="ADAL" clId="{E8EFD2D7-C37F-4173-89F3-CDBBFDB94786}" dt="2021-06-24T01:54:46.315" v="405" actId="1076"/>
          <ac:spMkLst>
            <pc:docMk/>
            <pc:sldMk cId="383692695" sldId="256"/>
            <ac:spMk id="8" creationId="{B1DB8F11-1133-4FA4-A94D-3F1FFDB9CA41}"/>
          </ac:spMkLst>
        </pc:spChg>
        <pc:spChg chg="add mod">
          <ac:chgData name="Danny Bedingfield" userId="a0fbec79-56ed-4698-ac5e-999273dcd5f8" providerId="ADAL" clId="{E8EFD2D7-C37F-4173-89F3-CDBBFDB94786}" dt="2021-06-24T01:53:35.986" v="394" actId="1035"/>
          <ac:spMkLst>
            <pc:docMk/>
            <pc:sldMk cId="383692695" sldId="256"/>
            <ac:spMk id="9" creationId="{424F85FE-E095-43B9-B972-1E69F4CF8C7D}"/>
          </ac:spMkLst>
        </pc:spChg>
        <pc:spChg chg="add mod">
          <ac:chgData name="Danny Bedingfield" userId="a0fbec79-56ed-4698-ac5e-999273dcd5f8" providerId="ADAL" clId="{E8EFD2D7-C37F-4173-89F3-CDBBFDB94786}" dt="2021-06-24T01:41:15.073" v="210" actId="1076"/>
          <ac:spMkLst>
            <pc:docMk/>
            <pc:sldMk cId="383692695" sldId="256"/>
            <ac:spMk id="10" creationId="{B3472D39-4108-4A1E-81FB-A86A50523BF7}"/>
          </ac:spMkLst>
        </pc:spChg>
        <pc:spChg chg="add mod">
          <ac:chgData name="Danny Bedingfield" userId="a0fbec79-56ed-4698-ac5e-999273dcd5f8" providerId="ADAL" clId="{E8EFD2D7-C37F-4173-89F3-CDBBFDB94786}" dt="2021-06-24T01:39:12.206" v="168" actId="14100"/>
          <ac:spMkLst>
            <pc:docMk/>
            <pc:sldMk cId="383692695" sldId="256"/>
            <ac:spMk id="11" creationId="{634B56FE-217B-42C5-B218-1A0198CBF6B6}"/>
          </ac:spMkLst>
        </pc:spChg>
        <pc:spChg chg="add mod">
          <ac:chgData name="Danny Bedingfield" userId="a0fbec79-56ed-4698-ac5e-999273dcd5f8" providerId="ADAL" clId="{E8EFD2D7-C37F-4173-89F3-CDBBFDB94786}" dt="2021-06-24T01:41:24.820" v="213" actId="1076"/>
          <ac:spMkLst>
            <pc:docMk/>
            <pc:sldMk cId="383692695" sldId="256"/>
            <ac:spMk id="12" creationId="{95532F34-9B2D-494F-A012-14C59F597087}"/>
          </ac:spMkLst>
        </pc:spChg>
        <pc:spChg chg="add mod">
          <ac:chgData name="Danny Bedingfield" userId="a0fbec79-56ed-4698-ac5e-999273dcd5f8" providerId="ADAL" clId="{E8EFD2D7-C37F-4173-89F3-CDBBFDB94786}" dt="2021-06-24T01:40:56.197" v="206" actId="1076"/>
          <ac:spMkLst>
            <pc:docMk/>
            <pc:sldMk cId="383692695" sldId="256"/>
            <ac:spMk id="13" creationId="{56024A82-FF19-4407-B67A-BF763E60E967}"/>
          </ac:spMkLst>
        </pc:spChg>
        <pc:spChg chg="add mod">
          <ac:chgData name="Danny Bedingfield" userId="a0fbec79-56ed-4698-ac5e-999273dcd5f8" providerId="ADAL" clId="{E8EFD2D7-C37F-4173-89F3-CDBBFDB94786}" dt="2021-06-24T01:42:23.445" v="243" actId="1076"/>
          <ac:spMkLst>
            <pc:docMk/>
            <pc:sldMk cId="383692695" sldId="256"/>
            <ac:spMk id="14" creationId="{25E08F84-1C52-4DB0-BA04-4A56F73C32A3}"/>
          </ac:spMkLst>
        </pc:spChg>
        <pc:spChg chg="add mod">
          <ac:chgData name="Danny Bedingfield" userId="a0fbec79-56ed-4698-ac5e-999273dcd5f8" providerId="ADAL" clId="{E8EFD2D7-C37F-4173-89F3-CDBBFDB94786}" dt="2021-06-24T01:54:53.887" v="406" actId="1076"/>
          <ac:spMkLst>
            <pc:docMk/>
            <pc:sldMk cId="383692695" sldId="256"/>
            <ac:spMk id="18" creationId="{616720A9-6E45-465A-AF7C-992751F302E5}"/>
          </ac:spMkLst>
        </pc:spChg>
        <pc:spChg chg="add mod">
          <ac:chgData name="Danny Bedingfield" userId="a0fbec79-56ed-4698-ac5e-999273dcd5f8" providerId="ADAL" clId="{E8EFD2D7-C37F-4173-89F3-CDBBFDB94786}" dt="2021-06-24T01:54:00.759" v="398" actId="1076"/>
          <ac:spMkLst>
            <pc:docMk/>
            <pc:sldMk cId="383692695" sldId="256"/>
            <ac:spMk id="19" creationId="{A87E32F4-2B54-43AC-80EB-184B4BD9FAA2}"/>
          </ac:spMkLst>
        </pc:spChg>
        <pc:picChg chg="add mod ord">
          <ac:chgData name="Danny Bedingfield" userId="a0fbec79-56ed-4698-ac5e-999273dcd5f8" providerId="ADAL" clId="{E8EFD2D7-C37F-4173-89F3-CDBBFDB94786}" dt="2021-06-24T01:54:06.033" v="400" actId="1076"/>
          <ac:picMkLst>
            <pc:docMk/>
            <pc:sldMk cId="383692695" sldId="256"/>
            <ac:picMk id="3" creationId="{FBB64E76-0041-4FD8-B56F-46FF2C939C7B}"/>
          </ac:picMkLst>
        </pc:picChg>
        <pc:picChg chg="mod">
          <ac:chgData name="Danny Bedingfield" userId="a0fbec79-56ed-4698-ac5e-999273dcd5f8" providerId="ADAL" clId="{E8EFD2D7-C37F-4173-89F3-CDBBFDB94786}" dt="2021-06-24T01:29:00.600" v="117" actId="1076"/>
          <ac:picMkLst>
            <pc:docMk/>
            <pc:sldMk cId="383692695" sldId="256"/>
            <ac:picMk id="6" creationId="{2D133C6B-0BE0-4BC7-B547-C88FA51EAF57}"/>
          </ac:picMkLst>
        </pc:picChg>
        <pc:picChg chg="add mod modCrop">
          <ac:chgData name="Danny Bedingfield" userId="a0fbec79-56ed-4698-ac5e-999273dcd5f8" providerId="ADAL" clId="{E8EFD2D7-C37F-4173-89F3-CDBBFDB94786}" dt="2021-06-24T01:51:05.578" v="299" actId="1076"/>
          <ac:picMkLst>
            <pc:docMk/>
            <pc:sldMk cId="383692695" sldId="256"/>
            <ac:picMk id="15" creationId="{90D80B5B-6B34-4650-B16E-D039EC88CA49}"/>
          </ac:picMkLst>
        </pc:picChg>
        <pc:picChg chg="add mod modCrop">
          <ac:chgData name="Danny Bedingfield" userId="a0fbec79-56ed-4698-ac5e-999273dcd5f8" providerId="ADAL" clId="{E8EFD2D7-C37F-4173-89F3-CDBBFDB94786}" dt="2021-06-24T01:51:28.597" v="305" actId="1076"/>
          <ac:picMkLst>
            <pc:docMk/>
            <pc:sldMk cId="383692695" sldId="256"/>
            <ac:picMk id="17" creationId="{241E8E11-913F-4448-9B92-A1B6E4B6C9B7}"/>
          </ac:picMkLst>
        </pc:picChg>
        <pc:picChg chg="add mod">
          <ac:chgData name="Danny Bedingfield" userId="a0fbec79-56ed-4698-ac5e-999273dcd5f8" providerId="ADAL" clId="{E8EFD2D7-C37F-4173-89F3-CDBBFDB94786}" dt="2021-06-24T01:49:05.793" v="275" actId="1076"/>
          <ac:picMkLst>
            <pc:docMk/>
            <pc:sldMk cId="383692695" sldId="256"/>
            <ac:picMk id="1026" creationId="{A60B057E-35CD-4527-8119-D544A2AAFBC6}"/>
          </ac:picMkLst>
        </pc:picChg>
      </pc:sldChg>
      <pc:sldChg chg="addSp modSp new mod">
        <pc:chgData name="Danny Bedingfield" userId="a0fbec79-56ed-4698-ac5e-999273dcd5f8" providerId="ADAL" clId="{E8EFD2D7-C37F-4173-89F3-CDBBFDB94786}" dt="2021-06-24T01:48:47.690" v="273" actId="167"/>
        <pc:sldMkLst>
          <pc:docMk/>
          <pc:sldMk cId="111115993" sldId="257"/>
        </pc:sldMkLst>
        <pc:spChg chg="add mod">
          <ac:chgData name="Danny Bedingfield" userId="a0fbec79-56ed-4698-ac5e-999273dcd5f8" providerId="ADAL" clId="{E8EFD2D7-C37F-4173-89F3-CDBBFDB94786}" dt="2021-06-23T23:56:28.564" v="79" actId="1582"/>
          <ac:spMkLst>
            <pc:docMk/>
            <pc:sldMk cId="111115993" sldId="257"/>
            <ac:spMk id="3" creationId="{EADFB05E-3BBA-49A7-826B-2C2184646B01}"/>
          </ac:spMkLst>
        </pc:spChg>
        <pc:spChg chg="add mod">
          <ac:chgData name="Danny Bedingfield" userId="a0fbec79-56ed-4698-ac5e-999273dcd5f8" providerId="ADAL" clId="{E8EFD2D7-C37F-4173-89F3-CDBBFDB94786}" dt="2021-06-24T01:48:24.103" v="271" actId="20577"/>
          <ac:spMkLst>
            <pc:docMk/>
            <pc:sldMk cId="111115993" sldId="257"/>
            <ac:spMk id="4" creationId="{AC907155-0315-4AF0-A77D-1CC97A5E8BF8}"/>
          </ac:spMkLst>
        </pc:spChg>
        <pc:picChg chg="add mod">
          <ac:chgData name="Danny Bedingfield" userId="a0fbec79-56ed-4698-ac5e-999273dcd5f8" providerId="ADAL" clId="{E8EFD2D7-C37F-4173-89F3-CDBBFDB94786}" dt="2021-06-23T23:55:56.674" v="75"/>
          <ac:picMkLst>
            <pc:docMk/>
            <pc:sldMk cId="111115993" sldId="257"/>
            <ac:picMk id="2" creationId="{72C504D7-247C-47D5-993F-56C05FEE3B04}"/>
          </ac:picMkLst>
        </pc:picChg>
        <pc:picChg chg="add mod ord">
          <ac:chgData name="Danny Bedingfield" userId="a0fbec79-56ed-4698-ac5e-999273dcd5f8" providerId="ADAL" clId="{E8EFD2D7-C37F-4173-89F3-CDBBFDB94786}" dt="2021-06-24T01:48:47.690" v="273" actId="167"/>
          <ac:picMkLst>
            <pc:docMk/>
            <pc:sldMk cId="111115993" sldId="257"/>
            <ac:picMk id="5" creationId="{EC9DF42E-2415-4E12-8728-B5F27CC10B8F}"/>
          </ac:picMkLst>
        </pc:picChg>
      </pc:sldChg>
    </pc:docChg>
  </pc:docChgLst>
  <pc:docChgLst>
    <pc:chgData name="Danny Bedingfield" userId="a0fbec79-56ed-4698-ac5e-999273dcd5f8" providerId="ADAL" clId="{33B978D4-F010-4B8A-B30E-777A8F8516EC}"/>
    <pc:docChg chg="undo custSel addSld delSld modSld">
      <pc:chgData name="Danny Bedingfield" userId="a0fbec79-56ed-4698-ac5e-999273dcd5f8" providerId="ADAL" clId="{33B978D4-F010-4B8A-B30E-777A8F8516EC}" dt="2021-06-24T21:48:03.966" v="73" actId="478"/>
      <pc:docMkLst>
        <pc:docMk/>
      </pc:docMkLst>
      <pc:sldChg chg="addSp modSp mod">
        <pc:chgData name="Danny Bedingfield" userId="a0fbec79-56ed-4698-ac5e-999273dcd5f8" providerId="ADAL" clId="{33B978D4-F010-4B8A-B30E-777A8F8516EC}" dt="2021-06-24T02:09:09.927" v="69" actId="1038"/>
        <pc:sldMkLst>
          <pc:docMk/>
          <pc:sldMk cId="383692695" sldId="256"/>
        </pc:sldMkLst>
        <pc:spChg chg="mod">
          <ac:chgData name="Danny Bedingfield" userId="a0fbec79-56ed-4698-ac5e-999273dcd5f8" providerId="ADAL" clId="{33B978D4-F010-4B8A-B30E-777A8F8516EC}" dt="2021-06-24T02:09:09.927" v="69" actId="1038"/>
          <ac:spMkLst>
            <pc:docMk/>
            <pc:sldMk cId="383692695" sldId="256"/>
            <ac:spMk id="18" creationId="{616720A9-6E45-465A-AF7C-992751F302E5}"/>
          </ac:spMkLst>
        </pc:spChg>
        <pc:picChg chg="add mod">
          <ac:chgData name="Danny Bedingfield" userId="a0fbec79-56ed-4698-ac5e-999273dcd5f8" providerId="ADAL" clId="{33B978D4-F010-4B8A-B30E-777A8F8516EC}" dt="2021-06-24T01:58:38.122" v="7" actId="1076"/>
          <ac:picMkLst>
            <pc:docMk/>
            <pc:sldMk cId="383692695" sldId="256"/>
            <ac:picMk id="16" creationId="{79855CD9-0B45-4207-8159-25F826051223}"/>
          </ac:picMkLst>
        </pc:picChg>
      </pc:sldChg>
      <pc:sldChg chg="addSp delSp modSp add del mod">
        <pc:chgData name="Danny Bedingfield" userId="a0fbec79-56ed-4698-ac5e-999273dcd5f8" providerId="ADAL" clId="{33B978D4-F010-4B8A-B30E-777A8F8516EC}" dt="2021-06-24T21:48:03.966" v="73" actId="478"/>
        <pc:sldMkLst>
          <pc:docMk/>
          <pc:sldMk cId="111115993" sldId="257"/>
        </pc:sldMkLst>
        <pc:graphicFrameChg chg="add del">
          <ac:chgData name="Danny Bedingfield" userId="a0fbec79-56ed-4698-ac5e-999273dcd5f8" providerId="ADAL" clId="{33B978D4-F010-4B8A-B30E-777A8F8516EC}" dt="2021-06-24T21:48:03.966" v="73" actId="478"/>
          <ac:graphicFrameMkLst>
            <pc:docMk/>
            <pc:sldMk cId="111115993" sldId="257"/>
            <ac:graphicFrameMk id="7" creationId="{58ED65DB-685C-45BC-91C8-E29DE246094D}"/>
          </ac:graphicFrameMkLst>
        </pc:graphicFrameChg>
        <pc:picChg chg="add mod ord">
          <ac:chgData name="Danny Bedingfield" userId="a0fbec79-56ed-4698-ac5e-999273dcd5f8" providerId="ADAL" clId="{33B978D4-F010-4B8A-B30E-777A8F8516EC}" dt="2021-06-24T01:59:12.196" v="35" actId="1076"/>
          <ac:picMkLst>
            <pc:docMk/>
            <pc:sldMk cId="111115993" sldId="257"/>
            <ac:picMk id="6" creationId="{308010E2-18FC-4D21-8591-50C3EF335D9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E887C-B735-4FAB-B71C-027775BF5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12058-6EAD-479F-9D0C-38996C1FC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D5E17-956C-4EE4-A36E-0598F0E18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89E60-D236-49B7-81C3-74221A11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880C4-56BE-4D59-A7EF-A8D704762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39354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C0F1-95C7-4DCF-B31C-E3F2E8F1F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0FEA0-6887-4181-98CD-6657A8D74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1A2A2-DBB4-45FC-AE80-145D39299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71D59-2D76-4C0C-9D64-B5957A5F3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2FCDD-6C85-42C5-806B-57E949A7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5719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9CF04-2831-4BE4-A51D-42FB12462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81EA8-9D94-486E-A92C-F5DAAEA4E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759BE-A728-4747-A197-06475B805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E01B4-D3D9-4881-962A-45BE72841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5A1C7-6A14-4E87-9D41-E1B5C7E2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050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430AE-FDA8-4132-8184-101B53B3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84133-F2FB-483C-9850-2EA60204E6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3A05-8472-44D6-9731-B0DB94950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C3D7E-9645-4D4F-B909-EAD6F80BC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42C06-ACBC-4242-AD66-E615CB118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DA410A-1D78-4036-A784-97807307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2596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7312-973D-4A89-A80C-851730A5C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CDCE1-6B8B-49D2-BD96-54ADBF05D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84151F-C6E0-49EF-9321-DED02043A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C93F20-E46B-4ABD-82B4-75BAD631A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7869CB-7A17-4772-A378-BB35808C9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11F873-FB8D-47B9-B391-C79648CD5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CC447-B1B6-4671-BF4E-B2DF76B8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B050FC-75B1-42C2-820C-D9DFAAEB4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7016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4E81-2F8D-4943-82A1-AAA8E4B72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AA931-C291-409F-9A50-C20A57F89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8A5426-B27D-46EC-ACDF-511548C50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46D99-EC35-4C8D-84BF-E39881152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1592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9209F-8BF3-4D1B-89EF-06ECE7254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E80F98-E477-4F0D-80F0-98C5D4E3D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CC879-9DC2-4FBC-A941-62C3BB31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7772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1B8A2-4392-4BC3-8A65-F66213839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5123D-335B-4061-AC1F-7F041094B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2268B-9628-4C9A-B78A-42AFD65BB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FCBFD5-5FE6-428E-99F2-27916E18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B151C-A0C9-47D0-9E24-F9B11082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33380-2BF3-4451-8A38-C5B87AF0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62260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5B65A-2B0A-48AD-84B1-DB74B914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A49CCD-436B-4CDE-A160-067CB34139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84DF0-37A9-4E11-A33C-E7AC90FA5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B5809-1E3D-49FF-9DAF-F22AE633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F62CFD-9324-4150-A770-527DE7E40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86BAA-B0F9-4E20-9839-6558EC901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607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5C602-5406-4BA9-AFDA-A82F71216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537FA-8B3E-4301-9FA6-523344174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20E38-AB79-475E-87A1-8C90C93A2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8EE8-9BD6-4A56-873D-968E75F01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53F36-BE47-4F78-BE91-0E819C92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1219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62CA4B-86AC-4C09-858C-1B0E11059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FFE13-CF1B-49B3-9D08-BBA602537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CF07B-D6CD-456C-BA3C-EF074D02C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50FDD-66FF-4AB5-AA8A-3CFECDDE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987CC-E741-4B3F-A5E5-C68AAE840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37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F2D00-11A8-4B8E-BEB8-A12AA8038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136D8-C871-4018-8CA8-F985D498E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90C49-D665-4FF2-801F-8641C6E829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15D6E-E139-4EBF-89B6-E2BB5C3E0A17}" type="datetimeFigureOut">
              <a:rPr lang="en-NZ" smtClean="0"/>
              <a:t>15/09/2021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573E4-1B7C-4EC3-BBCF-CC70FDF83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3C579-613A-43C0-B413-A5D6F623D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1CB7B-65FB-416B-9FC7-14055EC086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463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D133C6B-0BE0-4BC7-B547-C88FA51EA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922" y="198587"/>
            <a:ext cx="3735906" cy="9035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D82AB0-B878-4045-8282-732ED78B5CA2}"/>
              </a:ext>
            </a:extLst>
          </p:cNvPr>
          <p:cNvSpPr txBox="1"/>
          <p:nvPr/>
        </p:nvSpPr>
        <p:spPr>
          <a:xfrm>
            <a:off x="187135" y="1308622"/>
            <a:ext cx="40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Peer Feedback 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40689-9459-473E-8365-511675341638}"/>
              </a:ext>
            </a:extLst>
          </p:cNvPr>
          <p:cNvSpPr txBox="1"/>
          <p:nvPr/>
        </p:nvSpPr>
        <p:spPr>
          <a:xfrm>
            <a:off x="4721672" y="164822"/>
            <a:ext cx="2668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Name of creators: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F4075A-E0AC-452C-BFF1-D2842EC7794A}"/>
              </a:ext>
            </a:extLst>
          </p:cNvPr>
          <p:cNvSpPr/>
          <p:nvPr/>
        </p:nvSpPr>
        <p:spPr>
          <a:xfrm>
            <a:off x="7298422" y="169241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B8F11-1133-4FA4-A94D-3F1FFDB9CA41}"/>
              </a:ext>
            </a:extLst>
          </p:cNvPr>
          <p:cNvSpPr txBox="1"/>
          <p:nvPr/>
        </p:nvSpPr>
        <p:spPr>
          <a:xfrm>
            <a:off x="4721672" y="723437"/>
            <a:ext cx="312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Name of the world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4F85FE-E095-43B9-B972-1E69F4CF8C7D}"/>
              </a:ext>
            </a:extLst>
          </p:cNvPr>
          <p:cNvSpPr/>
          <p:nvPr/>
        </p:nvSpPr>
        <p:spPr>
          <a:xfrm>
            <a:off x="7298422" y="729854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26" name="Picture 2" descr="Minecraft tools | Pixel Art Maker">
            <a:extLst>
              <a:ext uri="{FF2B5EF4-FFF2-40B4-BE49-F238E27FC236}">
                <a16:creationId xmlns:a16="http://schemas.microsoft.com/office/drawing/2014/main" id="{A60B057E-35CD-4527-8119-D544A2AAF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9111" y1="8842" x2="8444" y2="70947"/>
                        <a14:backgroundMark x1="21556" y1="12211" x2="5556" y2="45895"/>
                        <a14:backgroundMark x1="13333" y1="55579" x2="10889" y2="63368"/>
                        <a14:backgroundMark x1="13333" y1="20421" x2="14222" y2="48211"/>
                        <a14:backgroundMark x1="11778" y1="11368" x2="43556" y2="8211"/>
                        <a14:backgroundMark x1="43556" y1="8211" x2="28667" y2="5684"/>
                        <a14:backgroundMark x1="55556" y1="5053" x2="88222" y2="23579"/>
                        <a14:backgroundMark x1="88222" y1="23579" x2="98000" y2="49474"/>
                        <a14:backgroundMark x1="98000" y1="49474" x2="97778" y2="66737"/>
                        <a14:backgroundMark x1="97778" y1="66737" x2="59778" y2="90526"/>
                        <a14:backgroundMark x1="59778" y1="90526" x2="32889" y2="95368"/>
                        <a14:backgroundMark x1="32889" y1="95368" x2="10444" y2="86526"/>
                        <a14:backgroundMark x1="10444" y1="86526" x2="4000" y2="67158"/>
                        <a14:backgroundMark x1="4000" y1="67158" x2="10444" y2="29684"/>
                        <a14:backgroundMark x1="10444" y1="29684" x2="33333" y2="9263"/>
                        <a14:backgroundMark x1="33333" y1="9263" x2="54889" y2="52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637" y="871396"/>
            <a:ext cx="733649" cy="77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472D39-4108-4A1E-81FB-A86A50523BF7}"/>
              </a:ext>
            </a:extLst>
          </p:cNvPr>
          <p:cNvSpPr txBox="1"/>
          <p:nvPr/>
        </p:nvSpPr>
        <p:spPr>
          <a:xfrm>
            <a:off x="8136815" y="2150014"/>
            <a:ext cx="3550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What do you think could be improved?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4B56FE-217B-42C5-B218-1A0198CBF6B6}"/>
              </a:ext>
            </a:extLst>
          </p:cNvPr>
          <p:cNvSpPr/>
          <p:nvPr/>
        </p:nvSpPr>
        <p:spPr>
          <a:xfrm>
            <a:off x="795399" y="2823241"/>
            <a:ext cx="2969196" cy="3624211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5" name="Picture 14" descr="A picture containing chart&#10;&#10;Description automatically generated">
            <a:extLst>
              <a:ext uri="{FF2B5EF4-FFF2-40B4-BE49-F238E27FC236}">
                <a16:creationId xmlns:a16="http://schemas.microsoft.com/office/drawing/2014/main" id="{90D80B5B-6B34-4650-B16E-D039EC88CA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89627" l="8537" r="90488">
                        <a14:foregroundMark x1="8537" y1="76763" x2="8537" y2="76763"/>
                        <a14:foregroundMark x1="10244" y1="70124" x2="10244" y2="70124"/>
                        <a14:foregroundMark x1="45122" y1="23237" x2="45122" y2="23237"/>
                        <a14:foregroundMark x1="50244" y1="23651" x2="50244" y2="23651"/>
                        <a14:foregroundMark x1="42805" y1="46888" x2="42805" y2="46888"/>
                        <a14:foregroundMark x1="45366" y1="44813" x2="45366" y2="44813"/>
                        <a14:foregroundMark x1="68049" y1="19917" x2="68049" y2="19917"/>
                        <a14:foregroundMark x1="66585" y1="47718" x2="66585" y2="47718"/>
                        <a14:foregroundMark x1="90488" y1="19502" x2="90488" y2="19502"/>
                        <a14:foregroundMark x1="84390" y1="47718" x2="84390" y2="47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32" t="7472" r="25165" b="15159"/>
          <a:stretch/>
        </p:blipFill>
        <p:spPr>
          <a:xfrm>
            <a:off x="7390513" y="3866404"/>
            <a:ext cx="1160257" cy="1268239"/>
          </a:xfrm>
          <a:prstGeom prst="rect">
            <a:avLst/>
          </a:prstGeom>
        </p:spPr>
      </p:pic>
      <p:pic>
        <p:nvPicPr>
          <p:cNvPr id="17" name="Picture 16" descr="A picture containing chart&#10;&#10;Description automatically generated">
            <a:extLst>
              <a:ext uri="{FF2B5EF4-FFF2-40B4-BE49-F238E27FC236}">
                <a16:creationId xmlns:a16="http://schemas.microsoft.com/office/drawing/2014/main" id="{241E8E11-913F-4448-9B92-A1B6E4B6C9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89627" l="8537" r="90488">
                        <a14:foregroundMark x1="8537" y1="76763" x2="8537" y2="76763"/>
                        <a14:foregroundMark x1="10244" y1="70124" x2="10244" y2="70124"/>
                        <a14:foregroundMark x1="45122" y1="23237" x2="45122" y2="23237"/>
                        <a14:foregroundMark x1="50244" y1="23651" x2="50244" y2="23651"/>
                        <a14:foregroundMark x1="42805" y1="46888" x2="42805" y2="46888"/>
                        <a14:foregroundMark x1="45366" y1="44813" x2="45366" y2="44813"/>
                        <a14:foregroundMark x1="68049" y1="19917" x2="68049" y2="19917"/>
                        <a14:foregroundMark x1="66585" y1="47718" x2="66585" y2="47718"/>
                        <a14:foregroundMark x1="90488" y1="19502" x2="90488" y2="19502"/>
                        <a14:foregroundMark x1="84390" y1="47718" x2="84390" y2="47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67" r="2540" b="16916"/>
          <a:stretch/>
        </p:blipFill>
        <p:spPr>
          <a:xfrm>
            <a:off x="3554762" y="3866404"/>
            <a:ext cx="1266473" cy="1316386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79855CD9-0B45-4207-8159-25F8260512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6" y="6240902"/>
            <a:ext cx="1402183" cy="79001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6D30330-532A-4209-A48D-5C5DF26C9AD6}"/>
              </a:ext>
            </a:extLst>
          </p:cNvPr>
          <p:cNvSpPr/>
          <p:nvPr/>
        </p:nvSpPr>
        <p:spPr>
          <a:xfrm>
            <a:off x="4611402" y="2823241"/>
            <a:ext cx="2969196" cy="3624211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4D80AB-FD15-43FF-BB33-2045AFCE5799}"/>
              </a:ext>
            </a:extLst>
          </p:cNvPr>
          <p:cNvSpPr/>
          <p:nvPr/>
        </p:nvSpPr>
        <p:spPr>
          <a:xfrm>
            <a:off x="8427405" y="2823241"/>
            <a:ext cx="2969196" cy="3624211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CCC01E-0E1A-4CE4-A56C-F1BA44F6ABC8}"/>
              </a:ext>
            </a:extLst>
          </p:cNvPr>
          <p:cNvSpPr txBox="1"/>
          <p:nvPr/>
        </p:nvSpPr>
        <p:spPr>
          <a:xfrm>
            <a:off x="4320812" y="2415462"/>
            <a:ext cx="35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What did you like about the build?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FEC4C-668B-4297-AD1D-1515E8A2B443}"/>
              </a:ext>
            </a:extLst>
          </p:cNvPr>
          <p:cNvSpPr txBox="1"/>
          <p:nvPr/>
        </p:nvSpPr>
        <p:spPr>
          <a:xfrm>
            <a:off x="543452" y="2145252"/>
            <a:ext cx="3550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Does the build cover the criteria set out by the teacher?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9D86B4-1067-4544-8B5D-92A6E43ED612}"/>
              </a:ext>
            </a:extLst>
          </p:cNvPr>
          <p:cNvSpPr txBox="1"/>
          <p:nvPr/>
        </p:nvSpPr>
        <p:spPr>
          <a:xfrm>
            <a:off x="2197582" y="6041287"/>
            <a:ext cx="167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Mark____/10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8EA023-B451-4D64-A4B7-4735E30446AF}"/>
              </a:ext>
            </a:extLst>
          </p:cNvPr>
          <p:cNvSpPr txBox="1"/>
          <p:nvPr/>
        </p:nvSpPr>
        <p:spPr>
          <a:xfrm>
            <a:off x="6013021" y="6056236"/>
            <a:ext cx="167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Mark____/10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868E05-4B19-4589-8208-C7EFA88F4160}"/>
              </a:ext>
            </a:extLst>
          </p:cNvPr>
          <p:cNvSpPr txBox="1"/>
          <p:nvPr/>
        </p:nvSpPr>
        <p:spPr>
          <a:xfrm>
            <a:off x="9828460" y="6071185"/>
            <a:ext cx="167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Mark____/10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1391D0-BAC4-4A32-9931-FFC8CC284E2C}"/>
              </a:ext>
            </a:extLst>
          </p:cNvPr>
          <p:cNvSpPr/>
          <p:nvPr/>
        </p:nvSpPr>
        <p:spPr>
          <a:xfrm>
            <a:off x="7298422" y="1264242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E9B609-A79C-4A9B-A33D-CC571F793D1D}"/>
              </a:ext>
            </a:extLst>
          </p:cNvPr>
          <p:cNvSpPr txBox="1"/>
          <p:nvPr/>
        </p:nvSpPr>
        <p:spPr>
          <a:xfrm>
            <a:off x="4747830" y="1254217"/>
            <a:ext cx="312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Student feeding back:</a:t>
            </a:r>
            <a:endParaRPr lang="en-NZ" b="1" dirty="0">
              <a:latin typeface="Minecraf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92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D133C6B-0BE0-4BC7-B547-C88FA51EA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922" y="198587"/>
            <a:ext cx="3735906" cy="9035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D82AB0-B878-4045-8282-732ED78B5CA2}"/>
              </a:ext>
            </a:extLst>
          </p:cNvPr>
          <p:cNvSpPr txBox="1"/>
          <p:nvPr/>
        </p:nvSpPr>
        <p:spPr>
          <a:xfrm>
            <a:off x="187135" y="1308622"/>
            <a:ext cx="40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Peer Feedback 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40689-9459-473E-8365-511675341638}"/>
              </a:ext>
            </a:extLst>
          </p:cNvPr>
          <p:cNvSpPr txBox="1"/>
          <p:nvPr/>
        </p:nvSpPr>
        <p:spPr>
          <a:xfrm>
            <a:off x="4721672" y="164822"/>
            <a:ext cx="2668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Name of creators: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F4075A-E0AC-452C-BFF1-D2842EC7794A}"/>
              </a:ext>
            </a:extLst>
          </p:cNvPr>
          <p:cNvSpPr/>
          <p:nvPr/>
        </p:nvSpPr>
        <p:spPr>
          <a:xfrm>
            <a:off x="7298422" y="169241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B8F11-1133-4FA4-A94D-3F1FFDB9CA41}"/>
              </a:ext>
            </a:extLst>
          </p:cNvPr>
          <p:cNvSpPr txBox="1"/>
          <p:nvPr/>
        </p:nvSpPr>
        <p:spPr>
          <a:xfrm>
            <a:off x="4721672" y="723437"/>
            <a:ext cx="312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Name of the world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4F85FE-E095-43B9-B972-1E69F4CF8C7D}"/>
              </a:ext>
            </a:extLst>
          </p:cNvPr>
          <p:cNvSpPr/>
          <p:nvPr/>
        </p:nvSpPr>
        <p:spPr>
          <a:xfrm>
            <a:off x="7298422" y="729854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26" name="Picture 2" descr="Minecraft tools | Pixel Art Maker">
            <a:extLst>
              <a:ext uri="{FF2B5EF4-FFF2-40B4-BE49-F238E27FC236}">
                <a16:creationId xmlns:a16="http://schemas.microsoft.com/office/drawing/2014/main" id="{A60B057E-35CD-4527-8119-D544A2AAF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9111" y1="8842" x2="8444" y2="70947"/>
                        <a14:backgroundMark x1="21556" y1="12211" x2="5556" y2="45895"/>
                        <a14:backgroundMark x1="13333" y1="55579" x2="10889" y2="63368"/>
                        <a14:backgroundMark x1="13333" y1="20421" x2="14222" y2="48211"/>
                        <a14:backgroundMark x1="11778" y1="11368" x2="43556" y2="8211"/>
                        <a14:backgroundMark x1="43556" y1="8211" x2="28667" y2="5684"/>
                        <a14:backgroundMark x1="55556" y1="5053" x2="88222" y2="23579"/>
                        <a14:backgroundMark x1="88222" y1="23579" x2="98000" y2="49474"/>
                        <a14:backgroundMark x1="98000" y1="49474" x2="97778" y2="66737"/>
                        <a14:backgroundMark x1="97778" y1="66737" x2="59778" y2="90526"/>
                        <a14:backgroundMark x1="59778" y1="90526" x2="32889" y2="95368"/>
                        <a14:backgroundMark x1="32889" y1="95368" x2="10444" y2="86526"/>
                        <a14:backgroundMark x1="10444" y1="86526" x2="4000" y2="67158"/>
                        <a14:backgroundMark x1="4000" y1="67158" x2="10444" y2="29684"/>
                        <a14:backgroundMark x1="10444" y1="29684" x2="33333" y2="9263"/>
                        <a14:backgroundMark x1="33333" y1="9263" x2="54889" y2="52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637" y="871396"/>
            <a:ext cx="733649" cy="77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472D39-4108-4A1E-81FB-A86A50523BF7}"/>
              </a:ext>
            </a:extLst>
          </p:cNvPr>
          <p:cNvSpPr txBox="1"/>
          <p:nvPr/>
        </p:nvSpPr>
        <p:spPr>
          <a:xfrm>
            <a:off x="8136815" y="2150014"/>
            <a:ext cx="3550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What do you think could be improved?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4B56FE-217B-42C5-B218-1A0198CBF6B6}"/>
              </a:ext>
            </a:extLst>
          </p:cNvPr>
          <p:cNvSpPr/>
          <p:nvPr/>
        </p:nvSpPr>
        <p:spPr>
          <a:xfrm>
            <a:off x="795399" y="2823241"/>
            <a:ext cx="2969196" cy="3624211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5" name="Picture 14" descr="A picture containing chart&#10;&#10;Description automatically generated">
            <a:extLst>
              <a:ext uri="{FF2B5EF4-FFF2-40B4-BE49-F238E27FC236}">
                <a16:creationId xmlns:a16="http://schemas.microsoft.com/office/drawing/2014/main" id="{90D80B5B-6B34-4650-B16E-D039EC88CA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89627" l="8537" r="90488">
                        <a14:foregroundMark x1="8537" y1="76763" x2="8537" y2="76763"/>
                        <a14:foregroundMark x1="10244" y1="70124" x2="10244" y2="70124"/>
                        <a14:foregroundMark x1="45122" y1="23237" x2="45122" y2="23237"/>
                        <a14:foregroundMark x1="50244" y1="23651" x2="50244" y2="23651"/>
                        <a14:foregroundMark x1="42805" y1="46888" x2="42805" y2="46888"/>
                        <a14:foregroundMark x1="45366" y1="44813" x2="45366" y2="44813"/>
                        <a14:foregroundMark x1="68049" y1="19917" x2="68049" y2="19917"/>
                        <a14:foregroundMark x1="66585" y1="47718" x2="66585" y2="47718"/>
                        <a14:foregroundMark x1="90488" y1="19502" x2="90488" y2="19502"/>
                        <a14:foregroundMark x1="84390" y1="47718" x2="84390" y2="47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32" t="7472" r="25165" b="15159"/>
          <a:stretch/>
        </p:blipFill>
        <p:spPr>
          <a:xfrm>
            <a:off x="7390513" y="3866404"/>
            <a:ext cx="1160257" cy="1268239"/>
          </a:xfrm>
          <a:prstGeom prst="rect">
            <a:avLst/>
          </a:prstGeom>
        </p:spPr>
      </p:pic>
      <p:pic>
        <p:nvPicPr>
          <p:cNvPr id="17" name="Picture 16" descr="A picture containing chart&#10;&#10;Description automatically generated">
            <a:extLst>
              <a:ext uri="{FF2B5EF4-FFF2-40B4-BE49-F238E27FC236}">
                <a16:creationId xmlns:a16="http://schemas.microsoft.com/office/drawing/2014/main" id="{241E8E11-913F-4448-9B92-A1B6E4B6C9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89627" l="8537" r="90488">
                        <a14:foregroundMark x1="8537" y1="76763" x2="8537" y2="76763"/>
                        <a14:foregroundMark x1="10244" y1="70124" x2="10244" y2="70124"/>
                        <a14:foregroundMark x1="45122" y1="23237" x2="45122" y2="23237"/>
                        <a14:foregroundMark x1="50244" y1="23651" x2="50244" y2="23651"/>
                        <a14:foregroundMark x1="42805" y1="46888" x2="42805" y2="46888"/>
                        <a14:foregroundMark x1="45366" y1="44813" x2="45366" y2="44813"/>
                        <a14:foregroundMark x1="68049" y1="19917" x2="68049" y2="19917"/>
                        <a14:foregroundMark x1="66585" y1="47718" x2="66585" y2="47718"/>
                        <a14:foregroundMark x1="90488" y1="19502" x2="90488" y2="19502"/>
                        <a14:foregroundMark x1="84390" y1="47718" x2="84390" y2="47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67" r="2540" b="16916"/>
          <a:stretch/>
        </p:blipFill>
        <p:spPr>
          <a:xfrm>
            <a:off x="3554762" y="3866404"/>
            <a:ext cx="1266473" cy="1316386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79855CD9-0B45-4207-8159-25F8260512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6" y="6240902"/>
            <a:ext cx="1402183" cy="79001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6D30330-532A-4209-A48D-5C5DF26C9AD6}"/>
              </a:ext>
            </a:extLst>
          </p:cNvPr>
          <p:cNvSpPr/>
          <p:nvPr/>
        </p:nvSpPr>
        <p:spPr>
          <a:xfrm>
            <a:off x="4611402" y="2823241"/>
            <a:ext cx="2969196" cy="3624211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4D80AB-FD15-43FF-BB33-2045AFCE5799}"/>
              </a:ext>
            </a:extLst>
          </p:cNvPr>
          <p:cNvSpPr/>
          <p:nvPr/>
        </p:nvSpPr>
        <p:spPr>
          <a:xfrm>
            <a:off x="8427405" y="2823241"/>
            <a:ext cx="2969196" cy="3624211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CCC01E-0E1A-4CE4-A56C-F1BA44F6ABC8}"/>
              </a:ext>
            </a:extLst>
          </p:cNvPr>
          <p:cNvSpPr txBox="1"/>
          <p:nvPr/>
        </p:nvSpPr>
        <p:spPr>
          <a:xfrm>
            <a:off x="4320812" y="2415462"/>
            <a:ext cx="35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What did you like about the build?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FEC4C-668B-4297-AD1D-1515E8A2B443}"/>
              </a:ext>
            </a:extLst>
          </p:cNvPr>
          <p:cNvSpPr txBox="1"/>
          <p:nvPr/>
        </p:nvSpPr>
        <p:spPr>
          <a:xfrm>
            <a:off x="543452" y="2145252"/>
            <a:ext cx="3550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Does the build cover the criteria set out by the teacher?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9D86B4-1067-4544-8B5D-92A6E43ED612}"/>
              </a:ext>
            </a:extLst>
          </p:cNvPr>
          <p:cNvSpPr txBox="1"/>
          <p:nvPr/>
        </p:nvSpPr>
        <p:spPr>
          <a:xfrm>
            <a:off x="2197582" y="6041287"/>
            <a:ext cx="167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Mark____/10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8EA023-B451-4D64-A4B7-4735E30446AF}"/>
              </a:ext>
            </a:extLst>
          </p:cNvPr>
          <p:cNvSpPr txBox="1"/>
          <p:nvPr/>
        </p:nvSpPr>
        <p:spPr>
          <a:xfrm>
            <a:off x="6013021" y="6056236"/>
            <a:ext cx="167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Mark____/10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868E05-4B19-4589-8208-C7EFA88F4160}"/>
              </a:ext>
            </a:extLst>
          </p:cNvPr>
          <p:cNvSpPr txBox="1"/>
          <p:nvPr/>
        </p:nvSpPr>
        <p:spPr>
          <a:xfrm>
            <a:off x="9828460" y="6071185"/>
            <a:ext cx="167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inecraft" panose="00000500000000000000" pitchFamily="50" charset="0"/>
              </a:rPr>
              <a:t>Mark____/10</a:t>
            </a:r>
            <a:endParaRPr lang="en-NZ" b="1" dirty="0">
              <a:latin typeface="Minecraft" panose="00000500000000000000" pitchFamily="50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1391D0-BAC4-4A32-9931-FFC8CC284E2C}"/>
              </a:ext>
            </a:extLst>
          </p:cNvPr>
          <p:cNvSpPr/>
          <p:nvPr/>
        </p:nvSpPr>
        <p:spPr>
          <a:xfrm>
            <a:off x="7298422" y="1264242"/>
            <a:ext cx="4711825" cy="369332"/>
          </a:xfrm>
          <a:prstGeom prst="rect">
            <a:avLst/>
          </a:prstGeom>
          <a:noFill/>
          <a:ln>
            <a:solidFill>
              <a:srgbClr val="4C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E9B609-A79C-4A9B-A33D-CC571F793D1D}"/>
              </a:ext>
            </a:extLst>
          </p:cNvPr>
          <p:cNvSpPr txBox="1"/>
          <p:nvPr/>
        </p:nvSpPr>
        <p:spPr>
          <a:xfrm>
            <a:off x="4747830" y="1254217"/>
            <a:ext cx="312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Minecraft" panose="00000500000000000000" pitchFamily="50" charset="0"/>
              </a:rPr>
              <a:t>Student feeding back:</a:t>
            </a:r>
            <a:endParaRPr lang="en-NZ" b="1" dirty="0">
              <a:latin typeface="Minecraf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9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102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Minecraft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 Bedingfield</dc:creator>
  <cp:lastModifiedBy>Danny Bedingfield</cp:lastModifiedBy>
  <cp:revision>1</cp:revision>
  <dcterms:created xsi:type="dcterms:W3CDTF">2021-06-23T23:44:21Z</dcterms:created>
  <dcterms:modified xsi:type="dcterms:W3CDTF">2021-09-15T02:21:13Z</dcterms:modified>
</cp:coreProperties>
</file>